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Lst>
  <p:notesMasterIdLst>
    <p:notesMasterId r:id="rId4"/>
  </p:notesMasterIdLst>
  <p:sldIdLst>
    <p:sldId id="261" r:id="rId3"/>
  </p:sldIdLst>
  <p:sldSz cx="9144000" cy="5143500" type="screen16x9"/>
  <p:notesSz cx="6858000" cy="9144000"/>
  <p:embeddedFontLst>
    <p:embeddedFont>
      <p:font typeface="Bebas Neue" panose="020B0604020202020204" charset="0"/>
      <p:regular r:id="rId5"/>
    </p:embeddedFont>
    <p:embeddedFont>
      <p:font typeface="Calibri" panose="020F0502020204030204" pitchFamily="34" charset="0"/>
      <p:regular r:id="rId6"/>
      <p:bold r:id="rId7"/>
      <p:italic r:id="rId8"/>
      <p:boldItalic r:id="rId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124" autoAdjust="0"/>
  </p:normalViewPr>
  <p:slideViewPr>
    <p:cSldViewPr snapToGrid="0">
      <p:cViewPr varScale="1">
        <p:scale>
          <a:sx n="78" d="100"/>
          <a:sy n="78" d="100"/>
        </p:scale>
        <p:origin x="940"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viewProps" Target="viewProps.xml"/><Relationship Id="rId5" Type="http://schemas.openxmlformats.org/officeDocument/2006/relationships/font" Target="fonts/font1.fntdata"/><Relationship Id="rId10"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s>
</file>

<file path=ppt/media/image1.jp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de811789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1" name="Google Shape;131;g8de811789a_0_142:notes"/>
          <p:cNvSpPr txBox="1">
            <a:spLocks noGrp="1"/>
          </p:cNvSpPr>
          <p:nvPr>
            <p:ph type="body" idx="1"/>
          </p:nvPr>
        </p:nvSpPr>
        <p:spPr>
          <a:xfrm>
            <a:off x="685802" y="4343406"/>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 u="sng">
                <a:solidFill>
                  <a:schemeClr val="dk1"/>
                </a:solidFill>
              </a:rPr>
              <a:t>Jaclyn</a:t>
            </a:r>
            <a:endParaRPr u="sng">
              <a:solidFill>
                <a:schemeClr val="dk1"/>
              </a:solidFill>
            </a:endParaRPr>
          </a:p>
          <a:p>
            <a:pPr marL="0" lvl="0" indent="0" algn="l" rtl="0">
              <a:spcBef>
                <a:spcPts val="0"/>
              </a:spcBef>
              <a:spcAft>
                <a:spcPts val="0"/>
              </a:spcAft>
              <a:buClr>
                <a:schemeClr val="dk1"/>
              </a:buClr>
              <a:buFont typeface="Arial"/>
              <a:buNone/>
            </a:pPr>
            <a:r>
              <a:rPr lang="en" u="sng">
                <a:solidFill>
                  <a:schemeClr val="dk1"/>
                </a:solidFill>
              </a:rPr>
              <a:t>Time:</a:t>
            </a:r>
            <a:r>
              <a:rPr lang="en">
                <a:solidFill>
                  <a:schemeClr val="dk1"/>
                </a:solidFill>
              </a:rPr>
              <a:t> </a:t>
            </a:r>
            <a:r>
              <a:rPr lang="en" b="1">
                <a:solidFill>
                  <a:schemeClr val="dk1"/>
                </a:solidFill>
              </a:rPr>
              <a:t> 21 seconds</a:t>
            </a:r>
            <a:endParaRPr b="1">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We evaluated the US variables available to help predict hospitalization cases, we surfaced that many of the metrics that are being collected are ones that would actually occur after hospitalization. Such as, ICU admittance, ventilator use, and death. None of these metrics make sense to use as regressors in our modeling process. So we decided to leverage new COVID cases only as our regressor for predicting hospitalized COVID cases.</a:t>
            </a:r>
            <a:endParaRPr>
              <a:solidFill>
                <a:schemeClr val="dk1"/>
              </a:solidFill>
            </a:endParaRPr>
          </a:p>
        </p:txBody>
      </p:sp>
      <p:sp>
        <p:nvSpPr>
          <p:cNvPr id="132" name="Google Shape;132;g8de811789a_0_142:notes"/>
          <p:cNvSpPr txBox="1">
            <a:spLocks noGrp="1"/>
          </p:cNvSpPr>
          <p:nvPr>
            <p:ph type="sldNum" idx="12"/>
          </p:nvPr>
        </p:nvSpPr>
        <p:spPr>
          <a:xfrm>
            <a:off x="3884621" y="8685224"/>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p:cSld name="SLIDE 1">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chemeClr val="dk1"/>
              </a:buClr>
              <a:buSzPts val="2700"/>
              <a:buFont typeface="Bebas Neue"/>
              <a:buNone/>
              <a:defRPr>
                <a:solidFill>
                  <a:schemeClr val="dk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9" name="Google Shape;59;p15"/>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Font typeface="Arial"/>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0" name="Google Shape;60;p15"/>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1" name="Google Shape;61;p15"/>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62" name="Google Shape;62;p15"/>
          <p:cNvSpPr txBox="1">
            <a:spLocks noGrp="1"/>
          </p:cNvSpPr>
          <p:nvPr>
            <p:ph type="body" idx="2"/>
          </p:nvPr>
        </p:nvSpPr>
        <p:spPr>
          <a:xfrm>
            <a:off x="387240" y="1264443"/>
            <a:ext cx="835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3">
  <p:cSld name="SLIDE 3">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5" name="Google Shape;65;p16"/>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6" name="Google Shape;66;p16"/>
          <p:cNvSpPr txBox="1">
            <a:spLocks noGrp="1"/>
          </p:cNvSpPr>
          <p:nvPr>
            <p:ph type="body" idx="2"/>
          </p:nvPr>
        </p:nvSpPr>
        <p:spPr>
          <a:xfrm>
            <a:off x="387240" y="1264443"/>
            <a:ext cx="39939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7" name="Google Shape;67;p16"/>
          <p:cNvSpPr txBox="1">
            <a:spLocks noGrp="1"/>
          </p:cNvSpPr>
          <p:nvPr>
            <p:ph type="body" idx="3"/>
          </p:nvPr>
        </p:nvSpPr>
        <p:spPr>
          <a:xfrm>
            <a:off x="4733721" y="1264443"/>
            <a:ext cx="3993900" cy="30828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8" name="Google Shape;68;p16"/>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9" name="Google Shape;69;p16"/>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SLIDE 4">
  <p:cSld name="2_SLIDE 4">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387240" y="1264443"/>
            <a:ext cx="526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72" name="Google Shape;72;p17"/>
          <p:cNvSpPr txBox="1">
            <a:spLocks noGrp="1"/>
          </p:cNvSpPr>
          <p:nvPr>
            <p:ph type="ftr" idx="11"/>
          </p:nvPr>
        </p:nvSpPr>
        <p:spPr>
          <a:xfrm>
            <a:off x="3494947" y="4557271"/>
            <a:ext cx="2154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7"/>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74" name="Google Shape;74;p17"/>
          <p:cNvSpPr>
            <a:spLocks noGrp="1"/>
          </p:cNvSpPr>
          <p:nvPr>
            <p:ph type="pic" idx="2"/>
          </p:nvPr>
        </p:nvSpPr>
        <p:spPr>
          <a:xfrm>
            <a:off x="5936700" y="0"/>
            <a:ext cx="3207300" cy="5143500"/>
          </a:xfrm>
          <a:prstGeom prst="rect">
            <a:avLst/>
          </a:prstGeom>
          <a:solidFill>
            <a:srgbClr val="D8D8D8"/>
          </a:solidFill>
          <a:ln>
            <a:noFill/>
          </a:ln>
        </p:spPr>
        <p:txBody>
          <a:bodyPr spcFirstLastPara="1" wrap="square" lIns="8075" tIns="0" rIns="0" bIns="0" anchor="t" anchorCtr="0">
            <a:noAutofit/>
          </a:bodyPr>
          <a:lstStyle>
            <a:lvl1pPr marR="0" lvl="0" algn="l" rtl="0">
              <a:lnSpc>
                <a:spcPct val="90000"/>
              </a:lnSpc>
              <a:spcBef>
                <a:spcPts val="0"/>
              </a:spcBef>
              <a:spcAft>
                <a:spcPts val="0"/>
              </a:spcAft>
              <a:buClr>
                <a:srgbClr val="D8D8D8"/>
              </a:buClr>
              <a:buSzPts val="1700"/>
              <a:buFont typeface="Noto Sans Symbols"/>
              <a:buChar char="▪"/>
              <a:defRPr sz="1700" b="0" i="0" u="none" strike="noStrike" cap="none">
                <a:solidFill>
                  <a:srgbClr val="D8D8D8"/>
                </a:solidFill>
                <a:latin typeface="Calibri"/>
                <a:ea typeface="Calibri"/>
                <a:cs typeface="Calibri"/>
                <a:sym typeface="Calibri"/>
              </a:defRPr>
            </a:lvl1pPr>
            <a:lvl2pPr marR="0" lvl="1"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R="0" lvl="2"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R="0" lvl="3"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R="0" lvl="4"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R="0" lvl="5"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R="0" lvl="6"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R="0" lvl="7"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R="0" lvl="8"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title"/>
          </p:nvPr>
        </p:nvSpPr>
        <p:spPr>
          <a:xfrm>
            <a:off x="387242" y="308122"/>
            <a:ext cx="526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3"/>
          </p:nvPr>
        </p:nvSpPr>
        <p:spPr>
          <a:xfrm>
            <a:off x="387242" y="706858"/>
            <a:ext cx="526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p:nvPr/>
        </p:nvSpPr>
        <p:spPr>
          <a:xfrm>
            <a:off x="0" y="2"/>
            <a:ext cx="9144000" cy="5143500"/>
          </a:xfrm>
          <a:prstGeom prst="rect">
            <a:avLst/>
          </a:prstGeom>
          <a:solidFill>
            <a:srgbClr val="FBFBF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83C51"/>
              </a:solidFill>
              <a:latin typeface="Calibri"/>
              <a:ea typeface="Calibri"/>
              <a:cs typeface="Calibri"/>
              <a:sym typeface="Calibri"/>
            </a:endParaRPr>
          </a:p>
        </p:txBody>
      </p:sp>
      <p:sp>
        <p:nvSpPr>
          <p:cNvPr id="52" name="Google Shape;52;p13"/>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2"/>
              </a:buClr>
              <a:buSzPts val="2700"/>
              <a:buFont typeface="Bebas Neue"/>
              <a:buNone/>
              <a:defRPr sz="2700" b="0" i="0" u="none" strike="noStrike" cap="none">
                <a:solidFill>
                  <a:schemeClr val="dk2"/>
                </a:solidFill>
                <a:latin typeface="Bebas Neue"/>
                <a:ea typeface="Bebas Neue"/>
                <a:cs typeface="Bebas Neue"/>
                <a:sym typeface="Bebas Neue"/>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3" name="Google Shape;53;p13"/>
          <p:cNvSpPr txBox="1">
            <a:spLocks noGrp="1"/>
          </p:cNvSpPr>
          <p:nvPr>
            <p:ph type="body" idx="1"/>
          </p:nvPr>
        </p:nvSpPr>
        <p:spPr>
          <a:xfrm>
            <a:off x="387242" y="1264443"/>
            <a:ext cx="8352000" cy="3089700"/>
          </a:xfrm>
          <a:prstGeom prst="rect">
            <a:avLst/>
          </a:prstGeom>
          <a:noFill/>
          <a:ln>
            <a:noFill/>
          </a:ln>
        </p:spPr>
        <p:txBody>
          <a:bodyPr spcFirstLastPara="1" wrap="square" lIns="8075" tIns="0" rIns="0" bIns="0" anchor="t" anchorCtr="0">
            <a:noAutofit/>
          </a:bodyPr>
          <a:lstStyle>
            <a:lvl1pPr marL="457200" marR="0" lvl="0" indent="-336550" algn="l" rtl="0">
              <a:lnSpc>
                <a:spcPct val="90000"/>
              </a:lnSpc>
              <a:spcBef>
                <a:spcPts val="0"/>
              </a:spcBef>
              <a:spcAft>
                <a:spcPts val="0"/>
              </a:spcAft>
              <a:buClr>
                <a:srgbClr val="0C0C0C"/>
              </a:buClr>
              <a:buSzPts val="1700"/>
              <a:buFont typeface="Noto Sans Symbols"/>
              <a:buChar char="▪"/>
              <a:defRPr sz="1700" b="0" i="0" u="none" strike="noStrike" cap="none">
                <a:solidFill>
                  <a:srgbClr val="0C0C0C"/>
                </a:solidFill>
                <a:latin typeface="Calibri"/>
                <a:ea typeface="Calibri"/>
                <a:cs typeface="Calibri"/>
                <a:sym typeface="Calibri"/>
              </a:defRPr>
            </a:lvl1pPr>
            <a:lvl2pPr marL="914400" marR="0" lvl="1" indent="-323850"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L="1371600" marR="0" lvl="2" indent="-317500"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L="1828800" marR="0" lvl="3"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L="2286000" marR="0" lvl="4"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L="2743200" marR="0" lvl="5" indent="-323850"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marR="0" lvl="0" algn="ctr" rtl="0">
              <a:lnSpc>
                <a:spcPct val="90000"/>
              </a:lnSpc>
              <a:spcBef>
                <a:spcPts val="0"/>
              </a:spcBef>
              <a:spcAft>
                <a:spcPts val="0"/>
              </a:spcAft>
              <a:buSzPts val="1100"/>
              <a:buNone/>
              <a:defRPr sz="900" b="0" i="0" u="none" strike="noStrike" cap="none">
                <a:solidFill>
                  <a:srgbClr val="0C0C0C"/>
                </a:solidFill>
                <a:latin typeface="Calibri"/>
                <a:ea typeface="Calibri"/>
                <a:cs typeface="Calibri"/>
                <a:sym typeface="Calibri"/>
              </a:defRPr>
            </a:lvl1pPr>
            <a:lvl2pPr marR="0" lvl="1" algn="l" rtl="0">
              <a:spcBef>
                <a:spcPts val="80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marR="0" lvl="0"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1pPr>
            <a:lvl2pPr marL="0" marR="0" lvl="1"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2pPr>
            <a:lvl3pPr marL="0" marR="0" lvl="2"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3pPr>
            <a:lvl4pPr marL="0" marR="0" lvl="3"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4pPr>
            <a:lvl5pPr marL="0" marR="0" lvl="4"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5pPr>
            <a:lvl6pPr marL="0" marR="0" lvl="5"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6pPr>
            <a:lvl7pPr marL="0" marR="0" lvl="6"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7pPr>
            <a:lvl8pPr marL="0" marR="0" lvl="7"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8pPr>
            <a:lvl9pPr marL="0" marR="0" lvl="8"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4.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body" idx="1"/>
          </p:nvPr>
        </p:nvSpPr>
        <p:spPr>
          <a:xfrm>
            <a:off x="3828568" y="2571757"/>
            <a:ext cx="3947100" cy="2316300"/>
          </a:xfrm>
          <a:prstGeom prst="rect">
            <a:avLst/>
          </a:prstGeom>
          <a:noFill/>
          <a:ln>
            <a:noFill/>
          </a:ln>
        </p:spPr>
        <p:txBody>
          <a:bodyPr spcFirstLastPara="1" wrap="square" lIns="8075" tIns="0" rIns="0" bIns="0" anchor="t" anchorCtr="0">
            <a:noAutofit/>
          </a:bodyPr>
          <a:lstStyle/>
          <a:p>
            <a:pPr marL="0" lvl="0" indent="0" algn="l" rtl="0">
              <a:lnSpc>
                <a:spcPct val="100000"/>
              </a:lnSpc>
              <a:spcBef>
                <a:spcPts val="800"/>
              </a:spcBef>
              <a:spcAft>
                <a:spcPts val="0"/>
              </a:spcAft>
              <a:buClr>
                <a:srgbClr val="0C0C0C"/>
              </a:buClr>
              <a:buSzPts val="1400"/>
              <a:buNone/>
            </a:pPr>
            <a:endParaRPr sz="1400"/>
          </a:p>
          <a:p>
            <a:pPr marL="0" lvl="0" indent="0" algn="l" rtl="0">
              <a:lnSpc>
                <a:spcPct val="100000"/>
              </a:lnSpc>
              <a:spcBef>
                <a:spcPts val="800"/>
              </a:spcBef>
              <a:spcAft>
                <a:spcPts val="0"/>
              </a:spcAft>
              <a:buClr>
                <a:srgbClr val="0C0C0C"/>
              </a:buClr>
              <a:buSzPts val="1400"/>
              <a:buNone/>
            </a:pPr>
            <a:endParaRPr sz="1400"/>
          </a:p>
          <a:p>
            <a:pPr marL="203200" lvl="0" indent="-114300" algn="l" rtl="0">
              <a:lnSpc>
                <a:spcPct val="100000"/>
              </a:lnSpc>
              <a:spcBef>
                <a:spcPts val="800"/>
              </a:spcBef>
              <a:spcAft>
                <a:spcPts val="0"/>
              </a:spcAft>
              <a:buClr>
                <a:srgbClr val="0C0C0C"/>
              </a:buClr>
              <a:buSzPts val="1400"/>
              <a:buNone/>
            </a:pPr>
            <a:endParaRPr sz="1400"/>
          </a:p>
        </p:txBody>
      </p:sp>
      <p:sp>
        <p:nvSpPr>
          <p:cNvPr id="135" name="Google Shape;135;p23"/>
          <p:cNvSpPr txBox="1"/>
          <p:nvPr/>
        </p:nvSpPr>
        <p:spPr>
          <a:xfrm>
            <a:off x="387250" y="308124"/>
            <a:ext cx="5261700" cy="178500"/>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None/>
            </a:pPr>
            <a:r>
              <a:rPr lang="en" sz="1100">
                <a:solidFill>
                  <a:srgbClr val="000000"/>
                </a:solidFill>
                <a:latin typeface="Bebas Neue"/>
                <a:ea typeface="Bebas Neue"/>
                <a:cs typeface="Bebas Neue"/>
                <a:sym typeface="Bebas Neue"/>
              </a:rPr>
              <a:t>United States</a:t>
            </a:r>
            <a:endParaRPr sz="1100">
              <a:solidFill>
                <a:srgbClr val="000000"/>
              </a:solidFill>
              <a:latin typeface="Bebas Neue"/>
              <a:ea typeface="Bebas Neue"/>
              <a:cs typeface="Bebas Neue"/>
              <a:sym typeface="Bebas Neue"/>
            </a:endParaRPr>
          </a:p>
        </p:txBody>
      </p:sp>
      <p:pic>
        <p:nvPicPr>
          <p:cNvPr id="136" name="Google Shape;136;p23" descr="Ein Bild, das drinnen, Person, Tisch, Essen enthält.&#10;&#10;Automatisch generierte Beschreibung"/>
          <p:cNvPicPr preferRelativeResize="0">
            <a:picLocks noGrp="1"/>
          </p:cNvPicPr>
          <p:nvPr>
            <p:ph type="pic" idx="2"/>
          </p:nvPr>
        </p:nvPicPr>
        <p:blipFill rotWithShape="1">
          <a:blip r:embed="rId5">
            <a:alphaModFix/>
          </a:blip>
          <a:srcRect/>
          <a:stretch/>
        </p:blipFill>
        <p:spPr>
          <a:xfrm>
            <a:off x="5936700" y="0"/>
            <a:ext cx="3207300" cy="5143500"/>
          </a:xfrm>
          <a:prstGeom prst="rect">
            <a:avLst/>
          </a:prstGeom>
          <a:solidFill>
            <a:srgbClr val="D8D8D8"/>
          </a:solidFill>
          <a:ln>
            <a:noFill/>
          </a:ln>
        </p:spPr>
      </p:pic>
      <p:sp>
        <p:nvSpPr>
          <p:cNvPr id="137" name="Google Shape;137;p23"/>
          <p:cNvSpPr txBox="1"/>
          <p:nvPr/>
        </p:nvSpPr>
        <p:spPr>
          <a:xfrm>
            <a:off x="399350" y="669875"/>
            <a:ext cx="4972200" cy="4318200"/>
          </a:xfrm>
          <a:prstGeom prst="rect">
            <a:avLst/>
          </a:prstGeom>
          <a:noFill/>
          <a:ln>
            <a:noFill/>
          </a:ln>
        </p:spPr>
        <p:txBody>
          <a:bodyPr spcFirstLastPara="1" wrap="square" lIns="91425" tIns="91425" rIns="91425" bIns="91425" anchor="t" anchorCtr="0">
            <a:noAutofit/>
          </a:bodyPr>
          <a:lstStyle/>
          <a:p>
            <a:pPr marL="457200" lvl="0" indent="-317500" algn="l" rtl="0">
              <a:spcBef>
                <a:spcPts val="800"/>
              </a:spcBef>
              <a:spcAft>
                <a:spcPts val="0"/>
              </a:spcAft>
              <a:buClr>
                <a:srgbClr val="0C0C0C"/>
              </a:buClr>
              <a:buSzPts val="1400"/>
              <a:buFont typeface="Noto Sans Symbols"/>
              <a:buChar char="▪"/>
            </a:pPr>
            <a:r>
              <a:rPr lang="en">
                <a:solidFill>
                  <a:srgbClr val="0C0C0C"/>
                </a:solidFill>
                <a:latin typeface="Calibri"/>
                <a:ea typeface="Calibri"/>
                <a:cs typeface="Calibri"/>
                <a:sym typeface="Calibri"/>
              </a:rPr>
              <a:t>Regressor variable analysis</a:t>
            </a:r>
            <a:endParaRPr>
              <a:solidFill>
                <a:srgbClr val="0C0C0C"/>
              </a:solidFill>
              <a:latin typeface="Calibri"/>
              <a:ea typeface="Calibri"/>
              <a:cs typeface="Calibri"/>
              <a:sym typeface="Calibri"/>
            </a:endParaRPr>
          </a:p>
          <a:p>
            <a:pPr marL="914400" lvl="1" indent="-304800" algn="l" rtl="0">
              <a:spcBef>
                <a:spcPts val="800"/>
              </a:spcBef>
              <a:spcAft>
                <a:spcPts val="0"/>
              </a:spcAft>
              <a:buClr>
                <a:srgbClr val="0C0C0C"/>
              </a:buClr>
              <a:buSzPts val="1200"/>
              <a:buFont typeface="Calibri"/>
              <a:buChar char="−"/>
            </a:pPr>
            <a:r>
              <a:rPr lang="en">
                <a:solidFill>
                  <a:srgbClr val="0C0C0C"/>
                </a:solidFill>
                <a:latin typeface="Calibri"/>
                <a:ea typeface="Calibri"/>
                <a:cs typeface="Calibri"/>
                <a:sym typeface="Calibri"/>
              </a:rPr>
              <a:t>MLR</a:t>
            </a:r>
            <a:endParaRPr>
              <a:solidFill>
                <a:srgbClr val="0C0C0C"/>
              </a:solidFill>
              <a:latin typeface="Calibri"/>
              <a:ea typeface="Calibri"/>
              <a:cs typeface="Calibri"/>
              <a:sym typeface="Calibri"/>
            </a:endParaRPr>
          </a:p>
          <a:p>
            <a:pPr marL="914400" lvl="1" indent="-304800" algn="l" rtl="0">
              <a:spcBef>
                <a:spcPts val="800"/>
              </a:spcBef>
              <a:spcAft>
                <a:spcPts val="0"/>
              </a:spcAft>
              <a:buClr>
                <a:srgbClr val="0C0C0C"/>
              </a:buClr>
              <a:buSzPts val="1200"/>
              <a:buFont typeface="Calibri"/>
              <a:buChar char="−"/>
            </a:pPr>
            <a:r>
              <a:rPr lang="en">
                <a:solidFill>
                  <a:srgbClr val="0C0C0C"/>
                </a:solidFill>
                <a:latin typeface="Calibri"/>
                <a:ea typeface="Calibri"/>
                <a:cs typeface="Calibri"/>
                <a:sym typeface="Calibri"/>
              </a:rPr>
              <a:t>MLP</a:t>
            </a:r>
            <a:endParaRPr>
              <a:solidFill>
                <a:srgbClr val="0C0C0C"/>
              </a:solidFill>
              <a:latin typeface="Calibri"/>
              <a:ea typeface="Calibri"/>
              <a:cs typeface="Calibri"/>
              <a:sym typeface="Calibri"/>
            </a:endParaRPr>
          </a:p>
        </p:txBody>
      </p:sp>
      <p:pic>
        <p:nvPicPr>
          <p:cNvPr id="138" name="Google Shape;138;p23"/>
          <p:cNvPicPr preferRelativeResize="0"/>
          <p:nvPr/>
        </p:nvPicPr>
        <p:blipFill>
          <a:blip r:embed="rId6">
            <a:alphaModFix/>
          </a:blip>
          <a:stretch>
            <a:fillRect/>
          </a:stretch>
        </p:blipFill>
        <p:spPr>
          <a:xfrm>
            <a:off x="133250" y="2081204"/>
            <a:ext cx="2734724" cy="1911421"/>
          </a:xfrm>
          <a:prstGeom prst="rect">
            <a:avLst/>
          </a:prstGeom>
          <a:noFill/>
          <a:ln>
            <a:noFill/>
          </a:ln>
        </p:spPr>
      </p:pic>
      <p:pic>
        <p:nvPicPr>
          <p:cNvPr id="139" name="Google Shape;139;p23"/>
          <p:cNvPicPr preferRelativeResize="0"/>
          <p:nvPr/>
        </p:nvPicPr>
        <p:blipFill>
          <a:blip r:embed="rId7">
            <a:alphaModFix/>
          </a:blip>
          <a:stretch>
            <a:fillRect/>
          </a:stretch>
        </p:blipFill>
        <p:spPr>
          <a:xfrm>
            <a:off x="3026299" y="924975"/>
            <a:ext cx="2752075" cy="1857374"/>
          </a:xfrm>
          <a:prstGeom prst="rect">
            <a:avLst/>
          </a:prstGeom>
          <a:noFill/>
          <a:ln>
            <a:noFill/>
          </a:ln>
        </p:spPr>
      </p:pic>
      <p:pic>
        <p:nvPicPr>
          <p:cNvPr id="140" name="Google Shape;140;p23"/>
          <p:cNvPicPr preferRelativeResize="0"/>
          <p:nvPr/>
        </p:nvPicPr>
        <p:blipFill>
          <a:blip r:embed="rId8">
            <a:alphaModFix/>
          </a:blip>
          <a:stretch>
            <a:fillRect/>
          </a:stretch>
        </p:blipFill>
        <p:spPr>
          <a:xfrm>
            <a:off x="3034977" y="3030675"/>
            <a:ext cx="2734722" cy="1857375"/>
          </a:xfrm>
          <a:prstGeom prst="rect">
            <a:avLst/>
          </a:prstGeom>
          <a:noFill/>
          <a:ln>
            <a:noFill/>
          </a:ln>
        </p:spPr>
      </p:pic>
      <p:pic>
        <p:nvPicPr>
          <p:cNvPr id="4" name="Video 3">
            <a:hlinkClick r:id="" action="ppaction://media"/>
            <a:extLst>
              <a:ext uri="{FF2B5EF4-FFF2-40B4-BE49-F238E27FC236}">
                <a16:creationId xmlns:a16="http://schemas.microsoft.com/office/drawing/2014/main" id="{5E55C48D-D448-4B64-A149-337F1EE74ACE}"/>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9"/>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4951">
        <p:fade/>
      </p:transition>
    </mc:Choice>
    <mc:Fallback>
      <p:transition spd="med" advTm="2495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RESENTATIONLOAD">
  <a:themeElements>
    <a:clrScheme name="Benutzerdefiniert 39">
      <a:dk1>
        <a:srgbClr val="000000"/>
      </a:dk1>
      <a:lt1>
        <a:srgbClr val="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90</Words>
  <Application>Microsoft Office PowerPoint</Application>
  <PresentationFormat>On-screen Show (16:9)</PresentationFormat>
  <Paragraphs>9</Paragraphs>
  <Slides>1</Slides>
  <Notes>1</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Arial</vt:lpstr>
      <vt:lpstr>Calibri</vt:lpstr>
      <vt:lpstr>Noto Sans Symbols</vt:lpstr>
      <vt:lpstr>Bebas Neue</vt:lpstr>
      <vt:lpstr>Simple Light</vt:lpstr>
      <vt:lpstr>PRESENTATIONLOAD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Ryan Wands</cp:lastModifiedBy>
  <cp:revision>3</cp:revision>
  <dcterms:modified xsi:type="dcterms:W3CDTF">2020-08-04T20:31:28Z</dcterms:modified>
</cp:coreProperties>
</file>